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0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ED1CEF-8609-A88A-C834-291882BF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2" y="1261529"/>
            <a:ext cx="4421858" cy="55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127A3D8-4E7F-0B00-FA73-D38CF33B0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92" y="1256609"/>
            <a:ext cx="4571505" cy="513941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6609"/>
            <a:ext cx="4229690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98841751-2134-1EC0-1332-A3160A582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45" y="1251651"/>
            <a:ext cx="4751345" cy="5439909"/>
          </a:xfrm>
        </p:spPr>
      </p:pic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BC61F7C-B65A-EEE6-0F08-4FA9EAB6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88" y="1253358"/>
            <a:ext cx="5286498" cy="55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Breitbild</PresentationFormat>
  <Paragraphs>36</Paragraphs>
  <Slides>19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8</cp:revision>
  <dcterms:created xsi:type="dcterms:W3CDTF">2022-12-01T10:41:52Z</dcterms:created>
  <dcterms:modified xsi:type="dcterms:W3CDTF">2022-12-06T20:20:47Z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